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562014-8DC0-4AD8-0A68-862959970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052CEE6-9756-3351-FEB0-275B86628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BBB63C-1C4C-3C28-54D2-734242230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8CA775-E16A-AC94-9A83-6BC5FED0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77FBD-2502-3B07-FC77-84C30946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71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1FFFE-F491-16B5-3F00-EACCD6F5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DD10EE6-2A4D-A893-D571-79DC82D0A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881019-2FE3-EA8A-0069-C1997393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D8DA50-4E25-DC41-D3AF-1C8DA16C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B8BC9A-3092-7CDD-CE7F-BBE3EA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8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0A34C27-ED6D-162E-679E-98CB6D51A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777B4E1-20DB-178C-A308-9AD8A72BD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DC7816-AD24-3C4C-CAE5-0093131F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467639-BB74-8ED6-F77E-331F3B89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0AF28F-66AA-1254-ABB6-50A2794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31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112F95-CFE3-715E-FA29-8A24D2B2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1888B4-2D48-FD60-030C-093C9D13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B615F3-CC87-BB4F-33CA-B946D747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DA06A-E788-B643-1DD6-3D95DEBD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5FD21D-8F34-284B-680C-EBF43A2E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74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F53F8D-F95B-AEFE-9359-023184E5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3C963A-9FF5-F809-36BD-9A992A434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FB6C3BF-6F99-03BA-3D5F-0D3C0AB0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28AF83-DD29-A86C-2470-281D0A97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1CD707-2B4D-5500-E849-0CE3981C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224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25058B-90B3-79D4-1079-305CDB37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C779892-7C08-6E13-2676-74D4C6801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C0D9B6-3CA9-97AE-5127-F8D0C3AB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BEBF20-81B7-5F8E-4C0B-0FA71E7E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9F54D7-6ECF-3AEA-1D69-9B6C6754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7AF1AD-3932-5716-1B55-5A0F7314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54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91A253-254B-ACAB-D9E8-95162C5A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19BBBC-4195-C76F-B26C-63E8D578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F8A7C3-B4CF-DC6B-8CEC-A473B473C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9A99CC2-D9FB-6E1A-B35C-ADB54EFBA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BC24B46-23CD-3AE0-190F-BEE1A3FC2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AEAE15E-1865-5830-D40D-19501151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F9F7192-A04C-25D7-FF99-32A737F9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1D62D85-1822-8F1E-6748-9EAA1E3F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593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16A61D-A561-249F-F58A-E06635D1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D77BD21-F0E8-8A12-3DC3-248D96B4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812CABE-DBC1-4FD6-1A1D-1F3C2639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247B3C-55A8-B0DA-BC15-A6053403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35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FB64348-461D-F1C3-EE78-DEC183E4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B74B51-10B3-8B02-18AB-29905B13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7AC8AC-0CDF-B8CA-75B7-3CF1C622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6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DBB2A2-DB32-AA40-1158-7197A54A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BC8788-71A6-73DC-1E42-F60EBB2C5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E3D6A31-295B-4AD4-7E81-AF07C967D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08F246-9B40-9716-6CBA-CAF57B6D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4B4F1D-8714-97C7-8FB7-F0AB67D8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A774FC3-E9BE-2DE0-315D-A9D47281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6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39A579-A41B-A062-6617-329804A0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70A7CD5-0FDF-C881-8131-E5B9913F7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6E7C87-0E1E-F804-4C1B-96244D6D6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A06AC4-1999-6553-DCF7-F5803AD8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320A23-F07F-E848-3770-31552872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99789-CF2E-588E-A5A3-2B4A2E16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43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2E7EEBB-E18E-14D5-BBAB-B0BD6A7E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EE09F0-9892-821E-B001-0092EEB2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62E0D0-B569-44E9-1B26-090AD5E4A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4F9-0C0B-4DD0-A6FA-265913863229}" type="datetimeFigureOut">
              <a:rPr lang="ar-SA" smtClean="0"/>
              <a:t>08/04/44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D4BAC2-6CC1-CB22-3843-45DA59169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AA877E-F9E7-9C1D-85CE-2231A745D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2AF0-BB9F-4B83-A520-A5ABDA8164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11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62BF46-BDE4-9379-1A0F-BE539E12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897" y="1122362"/>
            <a:ext cx="10650583" cy="397215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br>
              <a:rPr lang="ar-SA" b="1" dirty="0"/>
            </a:br>
            <a:br>
              <a:rPr lang="ar-SA" b="1" dirty="0"/>
            </a:br>
            <a:r>
              <a:rPr lang="ar-SA" b="1" dirty="0"/>
              <a:t>تقرير عن برامج جمعية الدعوة والإرشاد</a:t>
            </a:r>
            <a:br>
              <a:rPr lang="ar-SA" b="1" dirty="0"/>
            </a:br>
            <a:br>
              <a:rPr lang="ar-SA" b="1" dirty="0"/>
            </a:br>
            <a:br>
              <a:rPr lang="ar-SA" b="1" dirty="0"/>
            </a:br>
            <a:r>
              <a:rPr lang="ar-SA" b="1" dirty="0"/>
              <a:t> وتوعية الجاليات </a:t>
            </a:r>
            <a:r>
              <a:rPr lang="ar-SA" b="1" dirty="0" err="1"/>
              <a:t>بناوان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45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1917A30-FE58-E2C9-7CB1-B580AFD35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78377"/>
            <a:ext cx="12061371" cy="6696892"/>
          </a:xfrm>
        </p:spPr>
      </p:pic>
    </p:spTree>
    <p:extLst>
      <p:ext uri="{BB962C8B-B14F-4D97-AF65-F5344CB8AC3E}">
        <p14:creationId xmlns:p14="http://schemas.microsoft.com/office/powerpoint/2010/main" val="33004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834F875-EF38-01FA-8F10-E46234A8D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95794"/>
            <a:ext cx="11965577" cy="6679475"/>
          </a:xfrm>
        </p:spPr>
      </p:pic>
    </p:spTree>
    <p:extLst>
      <p:ext uri="{BB962C8B-B14F-4D97-AF65-F5344CB8AC3E}">
        <p14:creationId xmlns:p14="http://schemas.microsoft.com/office/powerpoint/2010/main" val="30052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EAA0623-39CA-8172-C983-F53441D98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0DAD0F-FEB3-8A98-A112-5294902A5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8376"/>
            <a:ext cx="11948159" cy="66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DFF6E3-9921-7611-61CC-CCEE32D9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" y="1"/>
            <a:ext cx="12035245" cy="1402079"/>
          </a:xfrm>
        </p:spPr>
        <p:txBody>
          <a:bodyPr/>
          <a:lstStyle/>
          <a:p>
            <a:pPr algn="ctr"/>
            <a:r>
              <a:rPr lang="ar-SA" b="1" dirty="0"/>
              <a:t>مشاركة جمعية الدعوة في برامج الربيع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2D1FF412-4BB0-C6DB-55C8-0950D0E84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389" y="1140823"/>
            <a:ext cx="3849188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BD19D15-6D35-4FBB-4DF0-E595A6CA3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" y="1140823"/>
            <a:ext cx="3561804" cy="56083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8B09973-2777-D219-4E23-B505A579E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9" y="1140822"/>
            <a:ext cx="4066905" cy="57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F7A3559D-ACCC-BE5A-A45C-0B63C9A40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4098"/>
          </a:xfrm>
        </p:spPr>
        <p:txBody>
          <a:bodyPr/>
          <a:lstStyle/>
          <a:p>
            <a:pPr algn="ctr"/>
            <a:r>
              <a:rPr lang="ar-SA" b="1" dirty="0"/>
              <a:t>برامج العمرة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0BAB77-FE2D-70AE-C0D2-5B06D858A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60" y="1154098"/>
            <a:ext cx="6098958" cy="570390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18568DB-BA01-F0F5-B04F-002CEAE3D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" y="1154098"/>
            <a:ext cx="5811913" cy="57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EEA3C21-3F73-9408-B636-0285672B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A980F2-721C-DE82-2ED9-749E9B4C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pPr algn="ctr"/>
            <a:r>
              <a:rPr lang="ar-SA" dirty="0"/>
              <a:t>برنامج العمرة للحاليات بتاريخ 1444/3/4هـ 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A70E21E-5916-51C5-6556-AE97235FE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8217" y="1219200"/>
            <a:ext cx="5773783" cy="30131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1C2241-22E9-86CC-5762-6606B064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19200"/>
            <a:ext cx="6156959" cy="301316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A8BEA02-A063-A999-7F4A-E5E13B909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6389" y="4293326"/>
            <a:ext cx="4075611" cy="2721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8DD255F-3734-70ED-8C5E-058266AF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166" y="4293326"/>
            <a:ext cx="3483428" cy="256467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30D010-A51A-0D4A-32C3-DE827B0B2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93326"/>
            <a:ext cx="4441371" cy="25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A2F46B-FEC3-C17A-5324-6764E35C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13"/>
            <a:ext cx="10515600" cy="827314"/>
          </a:xfrm>
        </p:spPr>
        <p:txBody>
          <a:bodyPr>
            <a:prstTxWarp prst="textArchDown">
              <a:avLst/>
            </a:prstTxWarp>
          </a:bodyPr>
          <a:lstStyle/>
          <a:p>
            <a:pPr algn="ctr"/>
            <a:r>
              <a:rPr lang="ar-SA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الـكـلـمـات </a:t>
            </a:r>
            <a:r>
              <a:rPr lang="ar-SA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الـوعـظـية</a:t>
            </a:r>
            <a:endParaRPr lang="ar-SA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4952D1A4-E451-5AFE-0192-FD04C0320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" y="1236617"/>
            <a:ext cx="11930742" cy="5508169"/>
          </a:xfrm>
        </p:spPr>
      </p:pic>
    </p:spTree>
    <p:extLst>
      <p:ext uri="{BB962C8B-B14F-4D97-AF65-F5344CB8AC3E}">
        <p14:creationId xmlns:p14="http://schemas.microsoft.com/office/powerpoint/2010/main" val="5449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F20E8E8-E5BD-0EB9-28F6-804DF8A2E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130630"/>
            <a:ext cx="11878491" cy="6662056"/>
          </a:xfrm>
        </p:spPr>
      </p:pic>
    </p:spTree>
    <p:extLst>
      <p:ext uri="{BB962C8B-B14F-4D97-AF65-F5344CB8AC3E}">
        <p14:creationId xmlns:p14="http://schemas.microsoft.com/office/powerpoint/2010/main" val="21446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1A9048B-8CCC-1716-CF9A-CB08B7411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174171"/>
            <a:ext cx="11364685" cy="6540138"/>
          </a:xfrm>
        </p:spPr>
      </p:pic>
    </p:spTree>
    <p:extLst>
      <p:ext uri="{BB962C8B-B14F-4D97-AF65-F5344CB8AC3E}">
        <p14:creationId xmlns:p14="http://schemas.microsoft.com/office/powerpoint/2010/main" val="4527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0AA35F-D222-F15C-6936-61EDDC21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11"/>
            <a:ext cx="10515600" cy="1332413"/>
          </a:xfrm>
        </p:spPr>
        <p:txBody>
          <a:bodyPr/>
          <a:lstStyle/>
          <a:p>
            <a:pPr algn="ctr"/>
            <a:r>
              <a:rPr lang="ar-SA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الدروس العلمية التي قدمتها الجمعية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6B6B1E-CF65-5573-ABED-53185CFF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5" y="1567543"/>
            <a:ext cx="11530148" cy="5177246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شرح كتاب المصباح المنير في اختصار تفسير ابن كثير</a:t>
            </a:r>
          </a:p>
          <a:p>
            <a:pPr marL="0" indent="0" algn="ctr">
              <a:buNone/>
            </a:pPr>
            <a:r>
              <a:rPr lang="ar-SA" dirty="0"/>
              <a:t>للشيخ شيبان عقيل الراشدي</a:t>
            </a:r>
          </a:p>
          <a:p>
            <a:pPr marL="0" indent="0" algn="ctr">
              <a:buNone/>
            </a:pPr>
            <a:endParaRPr lang="ar-SA" dirty="0"/>
          </a:p>
          <a:p>
            <a:r>
              <a:rPr lang="ar-SA" dirty="0"/>
              <a:t>شرح كتاب الحج من منار السبيل للمؤلف ابن ضويان في شرح دليل الطالب</a:t>
            </a:r>
          </a:p>
          <a:p>
            <a:pPr marL="0" indent="0" algn="ctr">
              <a:buNone/>
            </a:pPr>
            <a:r>
              <a:rPr lang="ar-SA" dirty="0"/>
              <a:t>للشيخ احمد حامد العمري</a:t>
            </a:r>
          </a:p>
          <a:p>
            <a:pPr marL="0" indent="0" algn="ctr">
              <a:buNone/>
            </a:pPr>
            <a:endParaRPr lang="ar-SA" dirty="0"/>
          </a:p>
          <a:p>
            <a:r>
              <a:rPr lang="ar-SA" dirty="0"/>
              <a:t>دورة علمية بعنوان الدروس المهمة لعامة الامة</a:t>
            </a:r>
          </a:p>
          <a:p>
            <a:pPr marL="0" indent="0" algn="ctr">
              <a:buNone/>
            </a:pPr>
            <a:r>
              <a:rPr lang="ar-SA" dirty="0"/>
              <a:t>للشيخ حسين علي احمد </a:t>
            </a:r>
            <a:r>
              <a:rPr lang="ar-SA" dirty="0" err="1"/>
              <a:t>الفقية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718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B7FE379-3629-4CF8-895C-9BBA4DB79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" y="113211"/>
            <a:ext cx="11634651" cy="6583680"/>
          </a:xfrm>
        </p:spPr>
      </p:pic>
    </p:spTree>
    <p:extLst>
      <p:ext uri="{BB962C8B-B14F-4D97-AF65-F5344CB8AC3E}">
        <p14:creationId xmlns:p14="http://schemas.microsoft.com/office/powerpoint/2010/main" val="11089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39E3843-B164-9872-005F-4988F7DFE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56754"/>
            <a:ext cx="11747863" cy="6566263"/>
          </a:xfrm>
        </p:spPr>
      </p:pic>
    </p:spTree>
    <p:extLst>
      <p:ext uri="{BB962C8B-B14F-4D97-AF65-F5344CB8AC3E}">
        <p14:creationId xmlns:p14="http://schemas.microsoft.com/office/powerpoint/2010/main" val="24134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991DE27-8ACB-9699-F579-188C15C58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" y="104503"/>
            <a:ext cx="11904617" cy="6644640"/>
          </a:xfrm>
        </p:spPr>
      </p:pic>
    </p:spTree>
    <p:extLst>
      <p:ext uri="{BB962C8B-B14F-4D97-AF65-F5344CB8AC3E}">
        <p14:creationId xmlns:p14="http://schemas.microsoft.com/office/powerpoint/2010/main" val="28534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CF874D-5F9C-4983-6C43-34BD5AB9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87"/>
            <a:ext cx="10515600" cy="1123404"/>
          </a:xfrm>
        </p:spPr>
        <p:txBody>
          <a:bodyPr/>
          <a:lstStyle/>
          <a:p>
            <a:pPr algn="ctr"/>
            <a:r>
              <a:rPr lang="ar-SA" b="1" dirty="0"/>
              <a:t>المـحـاضـــــــــرات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F4ABDBE-A40A-FD60-010F-36DB043EE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" y="1018904"/>
            <a:ext cx="11991703" cy="5752010"/>
          </a:xfrm>
        </p:spPr>
      </p:pic>
    </p:spTree>
    <p:extLst>
      <p:ext uri="{BB962C8B-B14F-4D97-AF65-F5344CB8AC3E}">
        <p14:creationId xmlns:p14="http://schemas.microsoft.com/office/powerpoint/2010/main" val="8179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78</Words>
  <Application>Microsoft Office PowerPoint</Application>
  <PresentationFormat>شاشة عريضة</PresentationFormat>
  <Paragraphs>15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  تقرير عن برامج جمعية الدعوة والإرشاد    وتوعية الجاليات بناوان</vt:lpstr>
      <vt:lpstr>الـكـلـمـات الـوعـظـية</vt:lpstr>
      <vt:lpstr>عرض تقديمي في PowerPoint</vt:lpstr>
      <vt:lpstr>عرض تقديمي في PowerPoint</vt:lpstr>
      <vt:lpstr>الدروس العلمية التي قدمتها الجمعية</vt:lpstr>
      <vt:lpstr>عرض تقديمي في PowerPoint</vt:lpstr>
      <vt:lpstr>عرض تقديمي في PowerPoint</vt:lpstr>
      <vt:lpstr>عرض تقديمي في PowerPoint</vt:lpstr>
      <vt:lpstr>المـحـاضـــــــــرات</vt:lpstr>
      <vt:lpstr>عرض تقديمي في PowerPoint</vt:lpstr>
      <vt:lpstr>عرض تقديمي في PowerPoint</vt:lpstr>
      <vt:lpstr>عرض تقديمي في PowerPoint</vt:lpstr>
      <vt:lpstr>مشاركة جمعية الدعوة في برامج الربيع</vt:lpstr>
      <vt:lpstr>برامج العمرة</vt:lpstr>
      <vt:lpstr>عرض تقديمي في PowerPoint</vt:lpstr>
      <vt:lpstr>برنامج العمرة للحاليات بتاريخ 1444/3/4هـ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عن برامج جمعية الدعوة والإرشاد وتوعية الجاليات بناوان   من 2022/6/1م الى 2022/8/30م</dc:title>
  <dc:creator>KSA</dc:creator>
  <cp:lastModifiedBy>KSA</cp:lastModifiedBy>
  <cp:revision>8</cp:revision>
  <dcterms:created xsi:type="dcterms:W3CDTF">2022-08-30T10:25:54Z</dcterms:created>
  <dcterms:modified xsi:type="dcterms:W3CDTF">2022-11-02T14:41:26Z</dcterms:modified>
</cp:coreProperties>
</file>